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5"/>
  </p:notesMasterIdLst>
  <p:sldIdLst>
    <p:sldId id="256" r:id="rId2"/>
    <p:sldId id="263" r:id="rId3"/>
    <p:sldId id="257" r:id="rId4"/>
    <p:sldId id="260" r:id="rId5"/>
    <p:sldId id="262" r:id="rId6"/>
    <p:sldId id="265" r:id="rId7"/>
    <p:sldId id="266" r:id="rId8"/>
    <p:sldId id="267" r:id="rId9"/>
    <p:sldId id="268" r:id="rId10"/>
    <p:sldId id="269" r:id="rId11"/>
    <p:sldId id="259" r:id="rId12"/>
    <p:sldId id="261" r:id="rId13"/>
    <p:sldId id="270" r:id="rId1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005" autoAdjust="0"/>
  </p:normalViewPr>
  <p:slideViewPr>
    <p:cSldViewPr>
      <p:cViewPr>
        <p:scale>
          <a:sx n="75" d="100"/>
          <a:sy n="75" d="100"/>
        </p:scale>
        <p:origin x="-2664" y="-6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734003-6EF5-46BA-9B76-A95A932FEE7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81B968-4970-4BB8-8B17-8A8C1A790B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082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입장하기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1B968-4970-4BB8-8B17-8A8C1A790BE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05715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에코설정</a:t>
            </a:r>
            <a:r>
              <a:rPr lang="en-US" altLang="ko-KR" dirty="0" smtClean="0"/>
              <a:t>/</a:t>
            </a:r>
          </a:p>
          <a:p>
            <a:r>
              <a:rPr lang="ko-KR" altLang="en-US" dirty="0" smtClean="0"/>
              <a:t>음성변조</a:t>
            </a:r>
            <a:r>
              <a:rPr lang="en-US" altLang="ko-KR" dirty="0" smtClean="0"/>
              <a:t>/</a:t>
            </a:r>
          </a:p>
          <a:p>
            <a:r>
              <a:rPr lang="ko-KR" altLang="en-US" dirty="0" smtClean="0"/>
              <a:t>박수 소리</a:t>
            </a:r>
            <a:r>
              <a:rPr lang="en-US" altLang="ko-KR" dirty="0" smtClean="0"/>
              <a:t>/</a:t>
            </a:r>
          </a:p>
          <a:p>
            <a:r>
              <a:rPr lang="ko-KR" altLang="en-US" dirty="0" smtClean="0"/>
              <a:t>탬버린 소리</a:t>
            </a:r>
            <a:r>
              <a:rPr lang="en-US" altLang="ko-KR" dirty="0" smtClean="0"/>
              <a:t>/</a:t>
            </a:r>
          </a:p>
          <a:p>
            <a:r>
              <a:rPr lang="ko-KR" altLang="en-US" dirty="0" smtClean="0"/>
              <a:t>폭죽</a:t>
            </a:r>
            <a:r>
              <a:rPr lang="en-US" altLang="ko-KR" dirty="0" smtClean="0"/>
              <a:t>/</a:t>
            </a:r>
          </a:p>
          <a:p>
            <a:r>
              <a:rPr lang="ko-KR" altLang="en-US" dirty="0" smtClean="0"/>
              <a:t>노래검색</a:t>
            </a:r>
          </a:p>
          <a:p>
            <a:r>
              <a:rPr lang="ko-KR" altLang="en-US" dirty="0" smtClean="0"/>
              <a:t>예약</a:t>
            </a:r>
            <a:endParaRPr lang="en-US" altLang="ko-KR" dirty="0" smtClean="0"/>
          </a:p>
          <a:p>
            <a:r>
              <a:rPr lang="ko-KR" altLang="en-US" dirty="0" smtClean="0"/>
              <a:t>노래시작</a:t>
            </a:r>
            <a:r>
              <a:rPr lang="en-US" altLang="ko-KR" dirty="0" smtClean="0"/>
              <a:t>/</a:t>
            </a:r>
          </a:p>
          <a:p>
            <a:r>
              <a:rPr lang="ko-KR" altLang="en-US" dirty="0" smtClean="0"/>
              <a:t>노래취소</a:t>
            </a:r>
            <a:r>
              <a:rPr lang="en-US" altLang="ko-KR" dirty="0" smtClean="0"/>
              <a:t>/</a:t>
            </a:r>
          </a:p>
          <a:p>
            <a:r>
              <a:rPr lang="ko-KR" altLang="en-US" dirty="0" smtClean="0"/>
              <a:t>예약목록</a:t>
            </a:r>
            <a:endParaRPr lang="en-US" altLang="ko-KR" dirty="0" smtClean="0"/>
          </a:p>
          <a:p>
            <a:r>
              <a:rPr lang="ko-KR" altLang="en-US" dirty="0" smtClean="0"/>
              <a:t>확성기모드</a:t>
            </a:r>
            <a:r>
              <a:rPr lang="en-US" altLang="ko-KR" dirty="0" smtClean="0"/>
              <a:t>/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1B968-4970-4BB8-8B17-8A8C1A790BE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02886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1B968-4970-4BB8-8B17-8A8C1A790BE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93379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전체챗팅기능</a:t>
            </a:r>
            <a:endParaRPr lang="en-US" altLang="ko-KR" dirty="0" smtClean="0"/>
          </a:p>
          <a:p>
            <a:r>
              <a:rPr lang="ko-KR" altLang="en-US" dirty="0" err="1" smtClean="0"/>
              <a:t>방생성</a:t>
            </a:r>
            <a:endParaRPr lang="en-US" altLang="ko-KR" dirty="0" smtClean="0"/>
          </a:p>
          <a:p>
            <a:r>
              <a:rPr lang="ko-KR" altLang="en-US" dirty="0" err="1" smtClean="0"/>
              <a:t>방입장</a:t>
            </a:r>
            <a:endParaRPr lang="en-US" altLang="ko-KR" dirty="0" smtClean="0"/>
          </a:p>
          <a:p>
            <a:r>
              <a:rPr lang="ko-KR" altLang="en-US" dirty="0" smtClean="0"/>
              <a:t>로그아웃</a:t>
            </a:r>
            <a:endParaRPr lang="en-US" altLang="ko-KR" dirty="0" smtClean="0"/>
          </a:p>
          <a:p>
            <a:r>
              <a:rPr lang="ko-KR" altLang="en-US" dirty="0" err="1" smtClean="0"/>
              <a:t>마이페이지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1B968-4970-4BB8-8B17-8A8C1A790BE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471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방생성</a:t>
            </a:r>
            <a:endParaRPr lang="en-US" altLang="ko-KR" dirty="0" smtClean="0"/>
          </a:p>
          <a:p>
            <a:r>
              <a:rPr lang="ko-KR" altLang="en-US" dirty="0" smtClean="0"/>
              <a:t>제목</a:t>
            </a:r>
            <a:r>
              <a:rPr lang="en-US" altLang="ko-KR" dirty="0" smtClean="0"/>
              <a:t>, </a:t>
            </a:r>
            <a:r>
              <a:rPr lang="ko-KR" altLang="en-US" dirty="0" smtClean="0"/>
              <a:t>타입</a:t>
            </a:r>
            <a:r>
              <a:rPr lang="en-US" altLang="ko-KR" dirty="0" smtClean="0"/>
              <a:t>, </a:t>
            </a:r>
            <a:r>
              <a:rPr lang="ko-KR" altLang="en-US" dirty="0" smtClean="0"/>
              <a:t>태그</a:t>
            </a:r>
            <a:r>
              <a:rPr lang="en-US" altLang="ko-KR" dirty="0" smtClean="0"/>
              <a:t>, </a:t>
            </a:r>
            <a:r>
              <a:rPr lang="ko-KR" altLang="en-US" dirty="0" smtClean="0"/>
              <a:t>공개여부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1B968-4970-4BB8-8B17-8A8C1A790BE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40431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베이직모드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1B968-4970-4BB8-8B17-8A8C1A790BE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9076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프리모드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1B968-4970-4BB8-8B17-8A8C1A790BE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4392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1B968-4970-4BB8-8B17-8A8C1A790BE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6546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1B968-4970-4BB8-8B17-8A8C1A790BE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19026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1B968-4970-4BB8-8B17-8A8C1A790BE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001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1B968-4970-4BB8-8B17-8A8C1A790BE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9316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1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1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1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1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1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1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1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1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1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1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404664"/>
            <a:ext cx="7543800" cy="2593975"/>
          </a:xfrm>
        </p:spPr>
        <p:txBody>
          <a:bodyPr/>
          <a:lstStyle/>
          <a:p>
            <a:r>
              <a:rPr lang="en-US" altLang="ko-KR" dirty="0" smtClean="0"/>
              <a:t>SSARAOKE</a:t>
            </a:r>
            <a:br>
              <a:rPr lang="en-US" altLang="ko-KR" dirty="0" smtClean="0"/>
            </a:br>
            <a:r>
              <a:rPr lang="ko-KR" altLang="en-US" dirty="0" smtClean="0"/>
              <a:t>시연 시나리오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5436096" y="5445224"/>
            <a:ext cx="2448272" cy="1066800"/>
          </a:xfrm>
        </p:spPr>
        <p:txBody>
          <a:bodyPr>
            <a:normAutofit/>
          </a:bodyPr>
          <a:lstStyle/>
          <a:p>
            <a:r>
              <a:rPr lang="ko-KR" altLang="en-US" sz="3200" dirty="0" smtClean="0">
                <a:solidFill>
                  <a:schemeClr val="tx1"/>
                </a:solidFill>
              </a:rPr>
              <a:t>서울 </a:t>
            </a:r>
            <a:r>
              <a:rPr lang="en-US" altLang="ko-KR" sz="3200" dirty="0" smtClean="0">
                <a:solidFill>
                  <a:schemeClr val="tx1"/>
                </a:solidFill>
              </a:rPr>
              <a:t>3</a:t>
            </a:r>
            <a:r>
              <a:rPr lang="ko-KR" altLang="en-US" sz="3200" dirty="0" smtClean="0">
                <a:solidFill>
                  <a:schemeClr val="tx1"/>
                </a:solidFill>
              </a:rPr>
              <a:t>반 </a:t>
            </a:r>
            <a:r>
              <a:rPr lang="en-US" altLang="ko-KR" sz="3200" dirty="0" smtClean="0">
                <a:solidFill>
                  <a:schemeClr val="tx1"/>
                </a:solidFill>
              </a:rPr>
              <a:t>6</a:t>
            </a:r>
            <a:r>
              <a:rPr lang="ko-KR" altLang="en-US" sz="3200" dirty="0" smtClean="0">
                <a:solidFill>
                  <a:schemeClr val="tx1"/>
                </a:solidFill>
              </a:rPr>
              <a:t>조</a:t>
            </a:r>
            <a:endParaRPr lang="ko-KR" alt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718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44624"/>
            <a:ext cx="8229600" cy="1143000"/>
          </a:xfrm>
        </p:spPr>
        <p:txBody>
          <a:bodyPr/>
          <a:lstStyle/>
          <a:p>
            <a:r>
              <a:rPr lang="ko-KR" altLang="en-US" dirty="0" err="1" smtClean="0"/>
              <a:t>컨텐츠</a:t>
            </a:r>
            <a:r>
              <a:rPr lang="ko-KR" altLang="en-US" dirty="0" smtClean="0"/>
              <a:t> 모드 </a:t>
            </a:r>
            <a:r>
              <a:rPr lang="en-US" altLang="ko-KR" dirty="0" smtClean="0"/>
              <a:t>- </a:t>
            </a:r>
            <a:r>
              <a:rPr lang="ko-KR" altLang="en-US" dirty="0" err="1" smtClean="0"/>
              <a:t>아이</a:t>
            </a:r>
            <a:r>
              <a:rPr lang="ko-KR" altLang="en-US" dirty="0" err="1"/>
              <a:t>유</a:t>
            </a:r>
            <a:endParaRPr lang="ko-KR" altLang="en-US" dirty="0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505" y="1370186"/>
            <a:ext cx="8053613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790256" y="50758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1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3430216" y="5441102"/>
            <a:ext cx="792088" cy="29215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33872" y="5935290"/>
            <a:ext cx="9433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Single2 </a:t>
            </a:r>
            <a:r>
              <a:rPr lang="ko-KR" altLang="en-US" dirty="0" smtClean="0"/>
              <a:t>버튼 클릭 시 우측 상단으로 이동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66186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44624"/>
            <a:ext cx="8229600" cy="1143000"/>
          </a:xfrm>
        </p:spPr>
        <p:txBody>
          <a:bodyPr/>
          <a:lstStyle/>
          <a:p>
            <a:r>
              <a:rPr lang="ko-KR" altLang="en-US" dirty="0" err="1" smtClean="0"/>
              <a:t>리모콘</a:t>
            </a:r>
            <a:endParaRPr lang="ko-KR" altLang="en-US" dirty="0"/>
          </a:p>
        </p:txBody>
      </p:sp>
      <p:pic>
        <p:nvPicPr>
          <p:cNvPr id="307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34" y="1370186"/>
            <a:ext cx="8046156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877967" y="40043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6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3872" y="5935290"/>
            <a:ext cx="8280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노래검색 </a:t>
            </a:r>
            <a:r>
              <a:rPr lang="en-US" altLang="ko-KR" dirty="0" smtClean="0"/>
              <a:t>2. </a:t>
            </a:r>
            <a:r>
              <a:rPr lang="ko-KR" altLang="en-US" dirty="0" smtClean="0"/>
              <a:t>노래예약 </a:t>
            </a:r>
            <a:r>
              <a:rPr lang="en-US" altLang="ko-KR" dirty="0" smtClean="0"/>
              <a:t>3. </a:t>
            </a:r>
            <a:r>
              <a:rPr lang="ko-KR" altLang="en-US" dirty="0" smtClean="0"/>
              <a:t>예약목록 </a:t>
            </a:r>
            <a:r>
              <a:rPr lang="en-US" altLang="ko-KR" dirty="0"/>
              <a:t>4</a:t>
            </a:r>
            <a:r>
              <a:rPr lang="en-US" altLang="ko-KR" dirty="0" smtClean="0"/>
              <a:t>. </a:t>
            </a:r>
            <a:r>
              <a:rPr lang="ko-KR" altLang="en-US" dirty="0" smtClean="0"/>
              <a:t>시작 </a:t>
            </a:r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 smtClean="0"/>
              <a:t>노래 취소 </a:t>
            </a:r>
            <a:r>
              <a:rPr lang="en-US" altLang="ko-KR" dirty="0"/>
              <a:t>6</a:t>
            </a:r>
            <a:r>
              <a:rPr lang="en-US" altLang="ko-KR" dirty="0" smtClean="0"/>
              <a:t>. </a:t>
            </a:r>
            <a:r>
              <a:rPr lang="ko-KR" altLang="en-US" dirty="0" smtClean="0"/>
              <a:t>에코 </a:t>
            </a:r>
            <a:r>
              <a:rPr lang="en-US" altLang="ko-KR" dirty="0" smtClean="0"/>
              <a:t>on/off</a:t>
            </a:r>
            <a:endParaRPr lang="en-US" altLang="ko-KR" dirty="0"/>
          </a:p>
          <a:p>
            <a:r>
              <a:rPr lang="en-US" altLang="ko-KR" dirty="0"/>
              <a:t>7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음성변조</a:t>
            </a:r>
            <a:r>
              <a:rPr lang="en-US" altLang="ko-KR" dirty="0" smtClean="0"/>
              <a:t> on/off</a:t>
            </a:r>
            <a:r>
              <a:rPr lang="ko-KR" altLang="en-US" dirty="0" smtClean="0"/>
              <a:t> </a:t>
            </a:r>
            <a:r>
              <a:rPr lang="en-US" altLang="ko-KR" dirty="0" smtClean="0"/>
              <a:t>8. </a:t>
            </a:r>
            <a:r>
              <a:rPr lang="ko-KR" altLang="en-US" dirty="0" smtClean="0"/>
              <a:t>확성기 모드 </a:t>
            </a:r>
            <a:r>
              <a:rPr lang="en-US" altLang="ko-KR" dirty="0"/>
              <a:t>9</a:t>
            </a:r>
            <a:r>
              <a:rPr lang="en-US" altLang="ko-KR" dirty="0" smtClean="0"/>
              <a:t>. </a:t>
            </a:r>
            <a:r>
              <a:rPr lang="ko-KR" altLang="en-US" dirty="0" smtClean="0"/>
              <a:t>박수 소리 </a:t>
            </a:r>
            <a:r>
              <a:rPr lang="en-US" altLang="ko-KR" dirty="0" smtClean="0"/>
              <a:t>10. </a:t>
            </a:r>
            <a:r>
              <a:rPr lang="ko-KR" altLang="en-US" dirty="0" smtClean="0"/>
              <a:t>탬버린 소리 </a:t>
            </a:r>
            <a:r>
              <a:rPr lang="en-US" altLang="ko-KR" dirty="0" smtClean="0"/>
              <a:t>11. </a:t>
            </a:r>
            <a:r>
              <a:rPr lang="ko-KR" altLang="en-US" dirty="0" smtClean="0"/>
              <a:t>폭죽 효과 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3238007" y="4152436"/>
            <a:ext cx="576064" cy="198678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902536" y="427910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7.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45372" y="380842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8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710100" y="505214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3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3238007" y="4351114"/>
            <a:ext cx="576064" cy="198678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모서리가 둥근 직사각형 21"/>
          <p:cNvSpPr/>
          <p:nvPr/>
        </p:nvSpPr>
        <p:spPr>
          <a:xfrm>
            <a:off x="3814071" y="4155454"/>
            <a:ext cx="480241" cy="198678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4798368" y="4189058"/>
            <a:ext cx="360040" cy="3060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4654352" y="4773636"/>
            <a:ext cx="576064" cy="268980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모서리가 둥근 직사각형 25"/>
          <p:cNvSpPr/>
          <p:nvPr/>
        </p:nvSpPr>
        <p:spPr>
          <a:xfrm>
            <a:off x="3315542" y="4908126"/>
            <a:ext cx="609203" cy="28803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3315541" y="4620094"/>
            <a:ext cx="609203" cy="28803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모서리가 둥근 직사각형 27"/>
          <p:cNvSpPr/>
          <p:nvPr/>
        </p:nvSpPr>
        <p:spPr>
          <a:xfrm>
            <a:off x="5158408" y="4189058"/>
            <a:ext cx="360040" cy="3060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모서리가 둥근 직사각형 30"/>
          <p:cNvSpPr/>
          <p:nvPr/>
        </p:nvSpPr>
        <p:spPr>
          <a:xfrm>
            <a:off x="5523384" y="4189058"/>
            <a:ext cx="360040" cy="3060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4798368" y="378612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9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153508" y="378310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10.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90456" y="378310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902536" y="4588970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4.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06577" y="5196158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5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7" name="모서리가 둥근 직사각형 36"/>
          <p:cNvSpPr/>
          <p:nvPr/>
        </p:nvSpPr>
        <p:spPr>
          <a:xfrm>
            <a:off x="2608984" y="1921892"/>
            <a:ext cx="3360561" cy="28803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5446440" y="2478905"/>
            <a:ext cx="236624" cy="154001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/>
          <p:cNvSpPr txBox="1"/>
          <p:nvPr/>
        </p:nvSpPr>
        <p:spPr>
          <a:xfrm>
            <a:off x="2278088" y="188124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055691" y="2371239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34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44624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예약목록</a:t>
            </a:r>
            <a:endParaRPr lang="ko-KR" alt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34" y="1370186"/>
            <a:ext cx="8046156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33872" y="5935290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예약 목록 </a:t>
            </a:r>
            <a:r>
              <a:rPr lang="en-US" altLang="ko-KR" dirty="0" smtClean="0"/>
              <a:t>2. </a:t>
            </a:r>
            <a:r>
              <a:rPr lang="ko-KR" altLang="en-US" dirty="0" smtClean="0"/>
              <a:t>예약 취소</a:t>
            </a:r>
            <a:endParaRPr lang="ko-KR" altLang="en-US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2746140" y="2065164"/>
            <a:ext cx="3360561" cy="1277838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5374432" y="2262882"/>
            <a:ext cx="432048" cy="298016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566120" y="175882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55691" y="2249830"/>
            <a:ext cx="1051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2514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44624"/>
            <a:ext cx="8229600" cy="1143000"/>
          </a:xfrm>
        </p:spPr>
        <p:txBody>
          <a:bodyPr/>
          <a:lstStyle/>
          <a:p>
            <a:r>
              <a:rPr lang="ko-KR" altLang="en-US" dirty="0" err="1" smtClean="0"/>
              <a:t>마이페이지</a:t>
            </a:r>
            <a:endParaRPr lang="ko-KR" altLang="en-US" dirty="0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34" y="1370186"/>
            <a:ext cx="8046156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33872" y="5935290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닉네임 수정</a:t>
            </a:r>
            <a:r>
              <a:rPr lang="en-US" altLang="ko-KR" dirty="0" smtClean="0"/>
              <a:t>(</a:t>
            </a:r>
            <a:r>
              <a:rPr lang="ko-KR" altLang="en-US" dirty="0" smtClean="0"/>
              <a:t>중복 불가</a:t>
            </a:r>
            <a:r>
              <a:rPr lang="en-US" altLang="ko-KR" dirty="0" smtClean="0"/>
              <a:t>) 2. </a:t>
            </a:r>
            <a:r>
              <a:rPr lang="ko-KR" altLang="en-US" dirty="0" err="1" smtClean="0"/>
              <a:t>이메일</a:t>
            </a:r>
            <a:r>
              <a:rPr lang="ko-KR" altLang="en-US" dirty="0" smtClean="0"/>
              <a:t> 수정 </a:t>
            </a:r>
            <a:r>
              <a:rPr lang="en-US" altLang="ko-KR" dirty="0" smtClean="0"/>
              <a:t>3. </a:t>
            </a:r>
            <a:r>
              <a:rPr lang="ko-KR" altLang="en-US" dirty="0" smtClean="0"/>
              <a:t>로그아</a:t>
            </a:r>
            <a:r>
              <a:rPr lang="ko-KR" altLang="en-US" dirty="0"/>
              <a:t>웃</a:t>
            </a:r>
          </a:p>
        </p:txBody>
      </p:sp>
      <p:sp>
        <p:nvSpPr>
          <p:cNvPr id="6" name="모서리가 둥근 직사각형 5"/>
          <p:cNvSpPr/>
          <p:nvPr/>
        </p:nvSpPr>
        <p:spPr>
          <a:xfrm>
            <a:off x="1161965" y="4365104"/>
            <a:ext cx="972108" cy="432048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1456890" y="4941168"/>
            <a:ext cx="2261358" cy="36933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93912" y="436510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1054" y="4941168"/>
            <a:ext cx="1051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6958608" y="4505424"/>
            <a:ext cx="1008112" cy="1083816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6598568" y="450542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3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1275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44624"/>
            <a:ext cx="8229600" cy="1143000"/>
          </a:xfrm>
        </p:spPr>
        <p:txBody>
          <a:bodyPr/>
          <a:lstStyle/>
          <a:p>
            <a:r>
              <a:rPr lang="ko-KR" altLang="en-US" dirty="0" err="1" smtClean="0"/>
              <a:t>메인화면</a:t>
            </a:r>
            <a:endParaRPr lang="ko-KR" altLang="en-US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34" y="1370186"/>
            <a:ext cx="8046156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모서리가 둥근 직사각형 4"/>
          <p:cNvSpPr/>
          <p:nvPr/>
        </p:nvSpPr>
        <p:spPr>
          <a:xfrm>
            <a:off x="3790256" y="3796070"/>
            <a:ext cx="936104" cy="28803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430216" y="375152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3872" y="5935290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로그인</a:t>
            </a:r>
            <a:r>
              <a:rPr lang="en-US" altLang="ko-KR" dirty="0" smtClean="0"/>
              <a:t>, </a:t>
            </a:r>
            <a:r>
              <a:rPr lang="ko-KR" altLang="en-US" dirty="0" smtClean="0"/>
              <a:t>회원가입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1082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44624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로비화면</a:t>
            </a:r>
            <a:endParaRPr lang="ko-KR" altLang="en-US" dirty="0"/>
          </a:p>
        </p:txBody>
      </p:sp>
      <p:pic>
        <p:nvPicPr>
          <p:cNvPr id="5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34" y="1370186"/>
            <a:ext cx="8046156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494112" y="226288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3872" y="5935290"/>
            <a:ext cx="72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전체 </a:t>
            </a:r>
            <a:r>
              <a:rPr lang="ko-KR" altLang="en-US" dirty="0" err="1" smtClean="0"/>
              <a:t>챗팅</a:t>
            </a:r>
            <a:r>
              <a:rPr lang="ko-KR" altLang="en-US" dirty="0" smtClean="0"/>
              <a:t> </a:t>
            </a:r>
            <a:r>
              <a:rPr lang="en-US" altLang="ko-KR" dirty="0" smtClean="0"/>
              <a:t>2. </a:t>
            </a:r>
            <a:r>
              <a:rPr lang="ko-KR" altLang="en-US" dirty="0" smtClean="0"/>
              <a:t>방 생성 </a:t>
            </a:r>
            <a:r>
              <a:rPr lang="en-US" altLang="ko-KR" dirty="0" smtClean="0"/>
              <a:t>3. </a:t>
            </a:r>
            <a:r>
              <a:rPr lang="ko-KR" altLang="en-US" dirty="0" smtClean="0"/>
              <a:t>방 입장 </a:t>
            </a:r>
            <a:r>
              <a:rPr lang="en-US" altLang="ko-KR" dirty="0" smtClean="0"/>
              <a:t>4. </a:t>
            </a:r>
            <a:r>
              <a:rPr lang="ko-KR" altLang="en-US" dirty="0" smtClean="0"/>
              <a:t>로그아웃 </a:t>
            </a:r>
            <a:r>
              <a:rPr lang="en-US" altLang="ko-KR" dirty="0" smtClean="0"/>
              <a:t>5. </a:t>
            </a:r>
            <a:r>
              <a:rPr lang="ko-KR" altLang="en-US" dirty="0" err="1" smtClean="0"/>
              <a:t>마이페이지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2854152" y="2262882"/>
            <a:ext cx="2808312" cy="2160240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454552" y="220176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6778588" y="2201764"/>
            <a:ext cx="1404156" cy="36933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261864" y="391906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3.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575296" y="4003774"/>
            <a:ext cx="1008112" cy="29732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6814592" y="139878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4.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7139644" y="1518392"/>
            <a:ext cx="467036" cy="168426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7894712" y="1614810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5.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7678688" y="1518392"/>
            <a:ext cx="432048" cy="168426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4506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44624"/>
            <a:ext cx="8229600" cy="1143000"/>
          </a:xfrm>
        </p:spPr>
        <p:txBody>
          <a:bodyPr/>
          <a:lstStyle/>
          <a:p>
            <a:r>
              <a:rPr lang="ko-KR" altLang="en-US" dirty="0" err="1" smtClean="0"/>
              <a:t>방생성</a:t>
            </a:r>
            <a:endParaRPr lang="ko-KR" altLang="en-US" dirty="0"/>
          </a:p>
        </p:txBody>
      </p:sp>
      <p:pic>
        <p:nvPicPr>
          <p:cNvPr id="4100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34" y="1370186"/>
            <a:ext cx="8046156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494112" y="226288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3872" y="5935290"/>
            <a:ext cx="72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방 정보 입력 </a:t>
            </a:r>
            <a:r>
              <a:rPr lang="en-US" altLang="ko-KR" dirty="0" smtClean="0"/>
              <a:t>2. </a:t>
            </a:r>
            <a:r>
              <a:rPr lang="ko-KR" altLang="en-US" dirty="0" smtClean="0"/>
              <a:t>방 생성</a:t>
            </a:r>
            <a:endParaRPr lang="ko-KR" altLang="en-US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2854152" y="2118866"/>
            <a:ext cx="2808312" cy="2304256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511333" y="4890991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3853299" y="4917886"/>
            <a:ext cx="890991" cy="252211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4691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44624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기본 모드</a:t>
            </a:r>
            <a:endParaRPr lang="ko-KR" altLang="en-US" dirty="0"/>
          </a:p>
        </p:txBody>
      </p:sp>
      <p:pic>
        <p:nvPicPr>
          <p:cNvPr id="717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34" y="1370186"/>
            <a:ext cx="8046156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69318" y="207821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3872" y="5935290"/>
            <a:ext cx="94330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/>
              <a:t>노래 재생 화면 </a:t>
            </a:r>
            <a:r>
              <a:rPr lang="en-US" altLang="ko-KR" dirty="0" smtClean="0"/>
              <a:t>2. </a:t>
            </a:r>
            <a:r>
              <a:rPr lang="ko-KR" altLang="en-US" dirty="0" smtClean="0"/>
              <a:t>마이크 </a:t>
            </a:r>
            <a:r>
              <a:rPr lang="en-US" altLang="ko-KR" dirty="0" smtClean="0"/>
              <a:t>on/off 3. </a:t>
            </a:r>
            <a:r>
              <a:rPr lang="ko-KR" altLang="en-US" dirty="0" smtClean="0"/>
              <a:t>캠 </a:t>
            </a:r>
            <a:r>
              <a:rPr lang="en-US" altLang="ko-KR" dirty="0" smtClean="0"/>
              <a:t>on/off 4. </a:t>
            </a:r>
            <a:r>
              <a:rPr lang="ko-KR" altLang="en-US" dirty="0" smtClean="0"/>
              <a:t>현재 재생중인 곡 정보</a:t>
            </a:r>
            <a:endParaRPr lang="en-US" altLang="ko-KR" dirty="0" smtClean="0"/>
          </a:p>
          <a:p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 smtClean="0"/>
              <a:t>화면 하이라이트 </a:t>
            </a:r>
            <a:r>
              <a:rPr lang="en-US" altLang="ko-KR" dirty="0" smtClean="0"/>
              <a:t>6. </a:t>
            </a:r>
            <a:r>
              <a:rPr lang="ko-KR" altLang="en-US" dirty="0" err="1" smtClean="0"/>
              <a:t>리모콘</a:t>
            </a:r>
            <a:r>
              <a:rPr lang="ko-KR" altLang="en-US" dirty="0" smtClean="0"/>
              <a:t> </a:t>
            </a:r>
            <a:r>
              <a:rPr lang="en-US" altLang="ko-KR" dirty="0" smtClean="0"/>
              <a:t>7. </a:t>
            </a:r>
            <a:r>
              <a:rPr lang="ko-KR" altLang="en-US" dirty="0" err="1" smtClean="0"/>
              <a:t>컨텐츠</a:t>
            </a:r>
            <a:r>
              <a:rPr lang="ko-KR" altLang="en-US" dirty="0" smtClean="0"/>
              <a:t> 이동버튼 </a:t>
            </a:r>
            <a:r>
              <a:rPr lang="en-US" altLang="ko-KR" dirty="0" smtClean="0"/>
              <a:t>8. </a:t>
            </a:r>
            <a:r>
              <a:rPr lang="ko-KR" altLang="en-US" dirty="0" smtClean="0"/>
              <a:t>모드변경 </a:t>
            </a:r>
            <a:r>
              <a:rPr lang="en-US" altLang="ko-KR" dirty="0"/>
              <a:t>9</a:t>
            </a:r>
            <a:r>
              <a:rPr lang="en-US" altLang="ko-KR" dirty="0" smtClean="0"/>
              <a:t>. </a:t>
            </a:r>
            <a:r>
              <a:rPr lang="ko-KR" altLang="en-US" dirty="0" smtClean="0"/>
              <a:t>나가기</a:t>
            </a:r>
            <a:endParaRPr lang="en-US" altLang="ko-KR" dirty="0" smtClean="0"/>
          </a:p>
          <a:p>
            <a:r>
              <a:rPr lang="en-US" altLang="ko-KR" dirty="0" smtClean="0"/>
              <a:t>10. </a:t>
            </a:r>
            <a:r>
              <a:rPr lang="ko-KR" altLang="en-US" dirty="0" smtClean="0"/>
              <a:t>참가자목록 </a:t>
            </a:r>
            <a:r>
              <a:rPr lang="en-US" altLang="ko-KR" dirty="0" smtClean="0"/>
              <a:t>11. </a:t>
            </a:r>
            <a:r>
              <a:rPr lang="ko-KR" altLang="en-US" dirty="0" err="1" smtClean="0"/>
              <a:t>챗팅창</a:t>
            </a:r>
            <a:endParaRPr lang="ko-KR" altLang="en-US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369318" y="2447548"/>
            <a:ext cx="3997002" cy="2304256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1305422" y="535922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1630017" y="5417786"/>
            <a:ext cx="648072" cy="3107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2401155" y="5417786"/>
            <a:ext cx="486905" cy="3107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2958184" y="5421823"/>
            <a:ext cx="760063" cy="3107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3862265" y="5422170"/>
            <a:ext cx="648072" cy="3107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4582344" y="5422170"/>
            <a:ext cx="688055" cy="3107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5374432" y="5422170"/>
            <a:ext cx="760063" cy="3107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6238528" y="5422170"/>
            <a:ext cx="760063" cy="3107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2422104" y="507119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3.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142184" y="5052491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5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862265" y="5052491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6.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582344" y="5052491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7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549677" y="5052491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8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310536" y="5052491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9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44241" y="1326778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4.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7" name="모서리가 둥근 직사각형 26"/>
          <p:cNvSpPr/>
          <p:nvPr/>
        </p:nvSpPr>
        <p:spPr>
          <a:xfrm>
            <a:off x="513334" y="1695585"/>
            <a:ext cx="2374726" cy="3107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4399509" y="1481639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10.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4473774" y="1850971"/>
            <a:ext cx="3708970" cy="2304256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모서리가 둥근 직사각형 33"/>
          <p:cNvSpPr/>
          <p:nvPr/>
        </p:nvSpPr>
        <p:spPr>
          <a:xfrm>
            <a:off x="4798368" y="4155227"/>
            <a:ext cx="3312367" cy="1081930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4366479" y="4413830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11.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3342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44624"/>
            <a:ext cx="8229600" cy="1143000"/>
          </a:xfrm>
        </p:spPr>
        <p:txBody>
          <a:bodyPr/>
          <a:lstStyle/>
          <a:p>
            <a:r>
              <a:rPr lang="ko-KR" altLang="en-US" dirty="0" err="1" smtClean="0"/>
              <a:t>프리</a:t>
            </a:r>
            <a:r>
              <a:rPr lang="ko-KR" altLang="en-US" dirty="0" smtClean="0"/>
              <a:t> 모드</a:t>
            </a:r>
            <a:endParaRPr lang="ko-KR" alt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34" y="1370186"/>
            <a:ext cx="8046156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33872" y="5935290"/>
            <a:ext cx="9433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/>
              <a:t>참가자들의 화면을 마우스 드래그로 이동 가능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238528" y="226074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6238528" y="2630076"/>
            <a:ext cx="1584176" cy="1360998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0659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44624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솔로 모드</a:t>
            </a:r>
            <a:endParaRPr lang="ko-KR" altLang="en-US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34" y="1370186"/>
            <a:ext cx="8046156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33872" y="5935290"/>
            <a:ext cx="9433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Single </a:t>
            </a:r>
            <a:r>
              <a:rPr lang="ko-KR" altLang="en-US" dirty="0" smtClean="0"/>
              <a:t>버튼 </a:t>
            </a:r>
            <a:r>
              <a:rPr lang="ko-KR" altLang="en-US" dirty="0" err="1" smtClean="0"/>
              <a:t>클릭시</a:t>
            </a:r>
            <a:r>
              <a:rPr lang="ko-KR" altLang="en-US" dirty="0" smtClean="0"/>
              <a:t> 중앙으로 이동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854152" y="5069740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2926160" y="5445224"/>
            <a:ext cx="792088" cy="29215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4305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44624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듀엣 모드</a:t>
            </a:r>
            <a:endParaRPr lang="ko-KR" altLang="en-US" dirty="0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34" y="1370186"/>
            <a:ext cx="8046156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33872" y="5935290"/>
            <a:ext cx="94330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Single1 </a:t>
            </a:r>
            <a:r>
              <a:rPr lang="ko-KR" altLang="en-US" dirty="0" smtClean="0"/>
              <a:t>버튼 클릭 시 좌측 상단으로 이동</a:t>
            </a:r>
            <a:endParaRPr lang="en-US" altLang="ko-KR" dirty="0" smtClean="0"/>
          </a:p>
          <a:p>
            <a:r>
              <a:rPr lang="en-US" altLang="ko-KR" dirty="0" smtClean="0"/>
              <a:t>2. Single2 </a:t>
            </a:r>
            <a:r>
              <a:rPr lang="ko-KR" altLang="en-US" dirty="0" smtClean="0"/>
              <a:t>버튼 클릭 시 우측 상단으로 이동</a:t>
            </a:r>
          </a:p>
          <a:p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494112" y="508518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2494112" y="5445224"/>
            <a:ext cx="792088" cy="29215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790256" y="50758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2.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3430216" y="5441102"/>
            <a:ext cx="792088" cy="29215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024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44624"/>
            <a:ext cx="8229600" cy="1143000"/>
          </a:xfrm>
        </p:spPr>
        <p:txBody>
          <a:bodyPr/>
          <a:lstStyle/>
          <a:p>
            <a:r>
              <a:rPr lang="ko-KR" altLang="en-US" dirty="0" err="1" smtClean="0"/>
              <a:t>컨텐츠</a:t>
            </a:r>
            <a:r>
              <a:rPr lang="ko-KR" altLang="en-US" dirty="0" smtClean="0"/>
              <a:t> 모드 </a:t>
            </a:r>
            <a:r>
              <a:rPr lang="en-US" altLang="ko-KR" dirty="0" smtClean="0"/>
              <a:t>- </a:t>
            </a:r>
            <a:r>
              <a:rPr lang="ko-KR" altLang="en-US" dirty="0" smtClean="0"/>
              <a:t>백현</a:t>
            </a:r>
            <a:endParaRPr lang="ko-KR" altLang="en-US" dirty="0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505" y="1370186"/>
            <a:ext cx="8053613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790256" y="50758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1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3430216" y="5441102"/>
            <a:ext cx="792088" cy="29215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33872" y="5935290"/>
            <a:ext cx="9433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Single2 </a:t>
            </a:r>
            <a:r>
              <a:rPr lang="ko-KR" altLang="en-US" dirty="0" smtClean="0"/>
              <a:t>버튼 클릭 시 우측 상단으로 이동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49289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근접">
  <a:themeElements>
    <a:clrScheme name="근접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근접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328</TotalTime>
  <Words>341</Words>
  <Application>Microsoft Office PowerPoint</Application>
  <PresentationFormat>화면 슬라이드 쇼(4:3)</PresentationFormat>
  <Paragraphs>103</Paragraphs>
  <Slides>13</Slides>
  <Notes>11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4" baseType="lpstr">
      <vt:lpstr>근접</vt:lpstr>
      <vt:lpstr>SSARAOKE 시연 시나리오</vt:lpstr>
      <vt:lpstr>메인화면</vt:lpstr>
      <vt:lpstr>로비화면</vt:lpstr>
      <vt:lpstr>방생성</vt:lpstr>
      <vt:lpstr>기본 모드</vt:lpstr>
      <vt:lpstr>프리 모드</vt:lpstr>
      <vt:lpstr>솔로 모드</vt:lpstr>
      <vt:lpstr>듀엣 모드</vt:lpstr>
      <vt:lpstr>컨텐츠 모드 - 백현</vt:lpstr>
      <vt:lpstr>컨텐츠 모드 - 아이유</vt:lpstr>
      <vt:lpstr>리모콘</vt:lpstr>
      <vt:lpstr>예약목록</vt:lpstr>
      <vt:lpstr>마이페이지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BJH</dc:creator>
  <cp:lastModifiedBy>BJH</cp:lastModifiedBy>
  <cp:revision>17</cp:revision>
  <dcterms:created xsi:type="dcterms:W3CDTF">2022-02-17T06:37:35Z</dcterms:created>
  <dcterms:modified xsi:type="dcterms:W3CDTF">2022-02-17T12:10:22Z</dcterms:modified>
</cp:coreProperties>
</file>

<file path=docProps/thumbnail.jpeg>
</file>